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4" r:id="rId5"/>
    <p:sldId id="277" r:id="rId6"/>
    <p:sldId id="276" r:id="rId7"/>
    <p:sldId id="278" r:id="rId8"/>
    <p:sldId id="279" r:id="rId9"/>
    <p:sldId id="280" r:id="rId10"/>
    <p:sldId id="281" r:id="rId11"/>
    <p:sldId id="293" r:id="rId12"/>
    <p:sldId id="282" r:id="rId13"/>
    <p:sldId id="294" r:id="rId14"/>
    <p:sldId id="283" r:id="rId15"/>
    <p:sldId id="284" r:id="rId16"/>
    <p:sldId id="285" r:id="rId17"/>
    <p:sldId id="291" r:id="rId18"/>
    <p:sldId id="287" r:id="rId19"/>
    <p:sldId id="288" r:id="rId20"/>
    <p:sldId id="290" r:id="rId21"/>
    <p:sldId id="29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B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A0FFF-23A1-40B4-AF16-7A6C606DBFB9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C8515-A6A4-4825-9AB5-7B05E3E68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020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1D3A5-5387-4E66-8FCE-CCC14E867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207DB2-5BCE-4522-8790-3A8FDE999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D56970-C25E-4347-B788-41E7D7097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73121A-2DE4-4F41-990D-ABFA44907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91D051-4A30-4210-87E6-28A1F622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6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651E-F653-4FFB-87F1-897A57ED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6557A1-2815-4822-9FE9-F12C3C010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F11563-0B0E-41A7-B927-E9F0EBC0C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448C98-96BE-42F3-9C54-E2235287D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D8DE81-07E9-4104-AAAA-69C450937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80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091F3-5FD5-4B9D-AAD3-C2D589ADA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941E5A-311B-448F-A75C-2B57B9903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77580-DEE5-4902-8B62-B0252550D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6B77C-D79D-4CF2-9632-C7B4EF45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931D9C-A349-4FA6-BD2D-18321179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46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B2FEE2-549B-4E6C-AD20-D8D553AB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00CBC-D313-494A-B2B2-BC021D11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43871-0A71-4BFB-A6BC-651D9F48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89623F0-0914-4A95-87D2-062FA4A6FAB9}"/>
              </a:ext>
            </a:extLst>
          </p:cNvPr>
          <p:cNvGrpSpPr/>
          <p:nvPr userDrawn="1"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E7FD5C0-4A3A-4B47-AF6C-D26B036EAAD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672765E-DFD0-4FD3-9CC1-B8F8062360A9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2900917-C3A5-4970-A9B5-7B69A78999FC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1E312BC-08ED-4CAE-B782-CD5225A6DB2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3A8E29A-1BB9-4E96-9BC7-62703EB99BAA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23D250A-C137-4370-A0B7-1282463F7FB6}"/>
              </a:ext>
            </a:extLst>
          </p:cNvPr>
          <p:cNvGrpSpPr/>
          <p:nvPr userDrawn="1"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BF5763E-2BC4-4B51-B989-2B7F7C22C574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0228425-CF77-4792-822B-5E6A503D4BDE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5936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F3EDD-38AC-4A60-8998-CA33D2299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4C78F4-386D-4231-A759-495D1E24A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2BBFA-9D41-4D8F-85F2-D4F4A07B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738D1-9BE9-48BD-92E9-57A67073F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BE94E1-AC27-4543-B2F6-BFD1F613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399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87579-4BC3-45C4-994E-B3DE3F586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F3AD14-4651-4B45-B0AE-FEC38B28A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9FD0F0-7B2C-4D1D-ACB4-B5C3BFE2B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4F8854-CC49-4FB4-A3A8-1F223D1B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41D374-4A95-4BBC-B85A-77CE93162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E19C5F-5D8A-48DD-AD5B-58AED5A3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570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D3C0F-22E6-4CB2-A004-F4743D6E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7FAFAC-1617-4CC8-8C3A-4EC4855B3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E3F20E-0A66-4999-B4CF-00E062C3C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10630A-DA66-4A33-8ED7-2CDC1652A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B98B6B-E799-47A8-BAC9-4D3D8C1871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B84432-1DC8-4544-8ACF-A66143A4A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B2971D-1349-4BE3-A088-75EB4C721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11347A-97F3-4082-A4EA-0883F155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46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6AC9B-C2A1-4666-A330-2C2F1C79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3BBB62-DAE0-41C3-B962-FE9F594C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B84A89-F616-45F6-97C8-E0B827C9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7D793B-B0AC-4317-8721-7273C0372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4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AB9AB3-DF15-4295-937F-ACAE9914C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56C36C-D9A2-4D1D-903A-DCF5A6EF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004A77-C58A-4DC6-9C3C-D157083A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201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C98D6-5017-467A-AB4D-9B19BE9B7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34B26B-DED7-4A82-AF50-EA3E0588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69F5EF-6931-4547-9587-56D9128E3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9ABC18-F066-475E-A67B-56FD2202F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F25DF3-E53E-422E-A8AA-BC3DD363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D5D555-BDDD-4493-8BEC-D27E318A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58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5580C-C7F9-4526-9C73-786674C09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8385B7-5067-4D43-AA44-D85FBA9164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42093D-9E51-4C98-A1EC-AEEB6CA05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FBC31B-A2DA-437F-BB26-DDFB2E31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2A248-4446-4C5C-B8B7-96FDE89F7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539B75-AA28-411C-808E-FF7AEDC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750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BEE097-1069-4B9C-91A8-62C412E6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74255F-4126-4E9B-AB7B-5E312E250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5F854-2A38-4EB5-BFD1-AC7F1DE20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D7085-3053-441B-B557-EB5DA2C4BF36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DF45B0-123F-40E8-8F56-E21847E6B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D558CB-6678-4100-B11F-D9CC6070D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8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38.png"/><Relationship Id="rId3" Type="http://schemas.microsoft.com/office/2007/relationships/media" Target="../media/media3.mp4"/><Relationship Id="rId7" Type="http://schemas.microsoft.com/office/2007/relationships/media" Target="../media/media5.mp4"/><Relationship Id="rId12" Type="http://schemas.openxmlformats.org/officeDocument/2006/relationships/image" Target="../media/image3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36.png"/><Relationship Id="rId5" Type="http://schemas.microsoft.com/office/2007/relationships/media" Target="../media/media4.mp4"/><Relationship Id="rId10" Type="http://schemas.openxmlformats.org/officeDocument/2006/relationships/image" Target="../media/image35.png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play.google.com/store/apps/details?id=com.Google.Jump_Jump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fycat.com/ko/femininesphericalbactrian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2d/environments/free-platform-game-assets-85838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691549" y="606994"/>
            <a:ext cx="1006557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윈도우 프로그래밍 </a:t>
            </a:r>
            <a:r>
              <a:rPr lang="en-US" altLang="ko-KR" sz="8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8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8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en-US" altLang="ko-KR" sz="88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Jump_Jump</a:t>
            </a:r>
            <a:endParaRPr lang="en-US" altLang="ko-KR" sz="80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9209C-D385-43B4-ADC4-D872C28C30B1}"/>
              </a:ext>
            </a:extLst>
          </p:cNvPr>
          <p:cNvSpPr txBox="1"/>
          <p:nvPr/>
        </p:nvSpPr>
        <p:spPr>
          <a:xfrm>
            <a:off x="616239" y="5917840"/>
            <a:ext cx="2265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2020.06.29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0F41A4-DE89-4186-9488-B4DCB0FC34C8}"/>
              </a:ext>
            </a:extLst>
          </p:cNvPr>
          <p:cNvGrpSpPr/>
          <p:nvPr/>
        </p:nvGrpSpPr>
        <p:grpSpPr>
          <a:xfrm>
            <a:off x="6969211" y="3355043"/>
            <a:ext cx="4787914" cy="180000"/>
            <a:chOff x="6969211" y="3355043"/>
            <a:chExt cx="4787914" cy="180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/>
            <p:nvPr/>
          </p:nvCxnSpPr>
          <p:spPr>
            <a:xfrm>
              <a:off x="6969211" y="3429000"/>
              <a:ext cx="47879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9273168" y="335504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0A90D20-11BA-49C7-BAF0-B303194ECC57}"/>
              </a:ext>
            </a:extLst>
          </p:cNvPr>
          <p:cNvGrpSpPr/>
          <p:nvPr/>
        </p:nvGrpSpPr>
        <p:grpSpPr>
          <a:xfrm>
            <a:off x="0" y="0"/>
            <a:ext cx="4026147" cy="6502615"/>
            <a:chOff x="0" y="0"/>
            <a:chExt cx="4026147" cy="650261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DA9F131-C806-4B87-8F21-8217CEB0F73F}"/>
                </a:ext>
              </a:extLst>
            </p:cNvPr>
            <p:cNvCxnSpPr>
              <a:cxnSpLocks/>
            </p:cNvCxnSpPr>
            <p:nvPr/>
          </p:nvCxnSpPr>
          <p:spPr>
            <a:xfrm>
              <a:off x="506626" y="0"/>
              <a:ext cx="0" cy="650261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428251C-818C-4F6E-81A8-C73DA45F00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85937"/>
              <a:ext cx="40261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5A51539-F9B4-42AB-97A1-553750C9A021}"/>
                </a:ext>
              </a:extLst>
            </p:cNvPr>
            <p:cNvSpPr/>
            <p:nvPr/>
          </p:nvSpPr>
          <p:spPr>
            <a:xfrm>
              <a:off x="454239" y="3950918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6C77127-6385-436A-A633-C405DA073EF0}"/>
                </a:ext>
              </a:extLst>
            </p:cNvPr>
            <p:cNvSpPr/>
            <p:nvPr/>
          </p:nvSpPr>
          <p:spPr>
            <a:xfrm>
              <a:off x="436239" y="392791"/>
              <a:ext cx="180000" cy="180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B04C8EF4-B16C-4181-A886-C661F108D6CC}"/>
                </a:ext>
              </a:extLst>
            </p:cNvPr>
            <p:cNvSpPr/>
            <p:nvPr/>
          </p:nvSpPr>
          <p:spPr>
            <a:xfrm rot="5400000">
              <a:off x="366653" y="5645086"/>
              <a:ext cx="367338" cy="316671"/>
            </a:xfrm>
            <a:prstGeom prst="triangl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aseline="-2500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C981E94-4212-4341-A6D2-77596645E5E7}"/>
              </a:ext>
            </a:extLst>
          </p:cNvPr>
          <p:cNvSpPr txBox="1"/>
          <p:nvPr/>
        </p:nvSpPr>
        <p:spPr>
          <a:xfrm>
            <a:off x="8319574" y="3535043"/>
            <a:ext cx="348044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2015253033 </a:t>
            </a:r>
            <a:r>
              <a:rPr lang="ko-KR" altLang="en-US" sz="2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지용현</a:t>
            </a:r>
            <a:endParaRPr lang="en-US" altLang="ko-KR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2015253070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백승훈</a:t>
            </a:r>
            <a:endParaRPr lang="en-US" altLang="ko-KR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2016253004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정호진</a:t>
            </a:r>
            <a:endParaRPr lang="en-US" altLang="ko-KR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2018253042 </a:t>
            </a:r>
            <a:r>
              <a:rPr lang="ko-KR" altLang="en-US" sz="2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장종빈</a:t>
            </a:r>
            <a:endParaRPr lang="en-US" altLang="ko-KR" sz="28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222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1BA20-928F-40EF-BC6B-7788B4BD4DBA}"/>
              </a:ext>
            </a:extLst>
          </p:cNvPr>
          <p:cNvSpPr txBox="1"/>
          <p:nvPr/>
        </p:nvSpPr>
        <p:spPr>
          <a:xfrm>
            <a:off x="1170606" y="157292"/>
            <a:ext cx="2247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로딩 창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5F830-383C-43F5-B078-B4136DD9335A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2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5" name="그림 4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E84AF784-9B3B-4BD6-86B6-C7E6ADF74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472" y="2009667"/>
            <a:ext cx="5450502" cy="247005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A743A5B-75A3-40A5-B52A-678F3640123E}"/>
              </a:ext>
            </a:extLst>
          </p:cNvPr>
          <p:cNvSpPr/>
          <p:nvPr/>
        </p:nvSpPr>
        <p:spPr>
          <a:xfrm>
            <a:off x="6887361" y="3481213"/>
            <a:ext cx="4818672" cy="752599"/>
          </a:xfrm>
          <a:prstGeom prst="ellipse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AFCA8F-03B2-4429-A255-D5EE863D063B}"/>
              </a:ext>
            </a:extLst>
          </p:cNvPr>
          <p:cNvSpPr txBox="1"/>
          <p:nvPr/>
        </p:nvSpPr>
        <p:spPr>
          <a:xfrm>
            <a:off x="9798342" y="300745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로딩 게이지 바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C411423E-EE35-4A01-82A9-B105F75AE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76" y="2087505"/>
            <a:ext cx="5272637" cy="239221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3EC71BCA-EBAD-4F65-9C0F-97310614D237}"/>
              </a:ext>
            </a:extLst>
          </p:cNvPr>
          <p:cNvSpPr/>
          <p:nvPr/>
        </p:nvSpPr>
        <p:spPr>
          <a:xfrm>
            <a:off x="551458" y="3481213"/>
            <a:ext cx="4818672" cy="752599"/>
          </a:xfrm>
          <a:prstGeom prst="ellipse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499B295-5DE2-46C6-B820-C38DA110E63B}"/>
              </a:ext>
            </a:extLst>
          </p:cNvPr>
          <p:cNvCxnSpPr/>
          <p:nvPr/>
        </p:nvCxnSpPr>
        <p:spPr>
          <a:xfrm>
            <a:off x="5597113" y="3857512"/>
            <a:ext cx="72435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998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1BA20-928F-40EF-BC6B-7788B4BD4DBA}"/>
              </a:ext>
            </a:extLst>
          </p:cNvPr>
          <p:cNvSpPr txBox="1"/>
          <p:nvPr/>
        </p:nvSpPr>
        <p:spPr>
          <a:xfrm>
            <a:off x="1170606" y="157292"/>
            <a:ext cx="3140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</a:t>
            </a:r>
            <a:r>
              <a:rPr lang="ko-KR" altLang="en-US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실행 모습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5F830-383C-43F5-B078-B4136DD9335A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2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4" name="KakaoTalk_20200628_1737528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7149" y="1656567"/>
            <a:ext cx="10172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2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시계이(가) 표시된 사진&#10;&#10;자동 생성된 설명">
            <a:extLst>
              <a:ext uri="{FF2B5EF4-FFF2-40B4-BE49-F238E27FC236}">
                <a16:creationId xmlns:a16="http://schemas.microsoft.com/office/drawing/2014/main" id="{BAD780FD-A532-487F-88C8-04922302F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04" y="1394578"/>
            <a:ext cx="8036161" cy="37769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36A80B-DE2D-4A19-9623-3855894F3915}"/>
              </a:ext>
            </a:extLst>
          </p:cNvPr>
          <p:cNvSpPr txBox="1"/>
          <p:nvPr/>
        </p:nvSpPr>
        <p:spPr>
          <a:xfrm>
            <a:off x="1170606" y="157292"/>
            <a:ext cx="4310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게임 실행 화면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ED187-2BAB-4186-BCFD-8B5D46ADE408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2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031866C-3442-4F50-83CF-AE025DA42859}"/>
              </a:ext>
            </a:extLst>
          </p:cNvPr>
          <p:cNvSpPr/>
          <p:nvPr/>
        </p:nvSpPr>
        <p:spPr>
          <a:xfrm>
            <a:off x="8252446" y="1663265"/>
            <a:ext cx="659072" cy="54303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5183FB-566A-4BE8-AD6A-A48705E9E914}"/>
              </a:ext>
            </a:extLst>
          </p:cNvPr>
          <p:cNvSpPr/>
          <p:nvPr/>
        </p:nvSpPr>
        <p:spPr>
          <a:xfrm>
            <a:off x="4812143" y="1517579"/>
            <a:ext cx="753085" cy="417205"/>
          </a:xfrm>
          <a:prstGeom prst="ellipse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FF6B5B4-4C90-4096-9702-9608BFBDAF30}"/>
              </a:ext>
            </a:extLst>
          </p:cNvPr>
          <p:cNvSpPr/>
          <p:nvPr/>
        </p:nvSpPr>
        <p:spPr>
          <a:xfrm>
            <a:off x="2782007" y="3925219"/>
            <a:ext cx="858815" cy="781005"/>
          </a:xfrm>
          <a:prstGeom prst="ellipse">
            <a:avLst/>
          </a:prstGeom>
          <a:noFill/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5B964B-F9CA-4CD0-8842-038D555DF412}"/>
              </a:ext>
            </a:extLst>
          </p:cNvPr>
          <p:cNvSpPr txBox="1"/>
          <p:nvPr/>
        </p:nvSpPr>
        <p:spPr>
          <a:xfrm>
            <a:off x="9412448" y="1663265"/>
            <a:ext cx="1107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highlight>
                  <a:srgbClr val="000000"/>
                </a:highlight>
              </a:rPr>
              <a:t>타이머</a:t>
            </a:r>
            <a:endParaRPr lang="en-US" altLang="ko-KR" dirty="0">
              <a:solidFill>
                <a:srgbClr val="FFFF00"/>
              </a:solidFill>
              <a:highlight>
                <a:srgbClr val="000000"/>
              </a:highlight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일시정지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캐릭터</a:t>
            </a:r>
          </a:p>
        </p:txBody>
      </p:sp>
    </p:spTree>
    <p:extLst>
      <p:ext uri="{BB962C8B-B14F-4D97-AF65-F5344CB8AC3E}">
        <p14:creationId xmlns:p14="http://schemas.microsoft.com/office/powerpoint/2010/main" val="2061716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D33526-F329-4C4B-B38F-437E3CAA21EA}"/>
              </a:ext>
            </a:extLst>
          </p:cNvPr>
          <p:cNvSpPr/>
          <p:nvPr/>
        </p:nvSpPr>
        <p:spPr>
          <a:xfrm>
            <a:off x="341152" y="1371126"/>
            <a:ext cx="11509695" cy="4995867"/>
          </a:xfrm>
          <a:prstGeom prst="rect">
            <a:avLst/>
          </a:prstGeom>
          <a:solidFill>
            <a:srgbClr val="223B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FB618B-E124-4B9C-BBE6-EE2D55280225}"/>
              </a:ext>
            </a:extLst>
          </p:cNvPr>
          <p:cNvSpPr txBox="1"/>
          <p:nvPr/>
        </p:nvSpPr>
        <p:spPr>
          <a:xfrm>
            <a:off x="1170606" y="157292"/>
            <a:ext cx="4310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게임 내 요소들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4B5AA-697B-48A3-8F6F-7A640568A497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2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5" name="그림 4" descr="건물, 장난감, 우리, 벽돌이(가) 표시된 사진&#10;&#10;자동 생성된 설명">
            <a:extLst>
              <a:ext uri="{FF2B5EF4-FFF2-40B4-BE49-F238E27FC236}">
                <a16:creationId xmlns:a16="http://schemas.microsoft.com/office/drawing/2014/main" id="{BDE5152D-A0F2-4391-A0C2-7EA710A3D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75" y="1765238"/>
            <a:ext cx="1239649" cy="1088472"/>
          </a:xfrm>
          <a:prstGeom prst="rect">
            <a:avLst/>
          </a:prstGeom>
        </p:spPr>
      </p:pic>
      <p:pic>
        <p:nvPicPr>
          <p:cNvPr id="7" name="그림 6" descr="음식이(가) 표시된 사진&#10;&#10;자동 생성된 설명">
            <a:extLst>
              <a:ext uri="{FF2B5EF4-FFF2-40B4-BE49-F238E27FC236}">
                <a16:creationId xmlns:a16="http://schemas.microsoft.com/office/drawing/2014/main" id="{495819D9-9945-432D-A111-A522C2C63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29" y="2300908"/>
            <a:ext cx="558439" cy="556577"/>
          </a:xfrm>
          <a:prstGeom prst="rect">
            <a:avLst/>
          </a:prstGeom>
        </p:spPr>
      </p:pic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4251016D-1AC9-4C2A-9581-B716BDE55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251" y="4969389"/>
            <a:ext cx="629766" cy="301694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E65E15A6-A9C7-484E-9B90-73330AA263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872" y="4962381"/>
            <a:ext cx="629766" cy="315709"/>
          </a:xfrm>
          <a:prstGeom prst="rect">
            <a:avLst/>
          </a:prstGeom>
        </p:spPr>
      </p:pic>
      <p:pic>
        <p:nvPicPr>
          <p:cNvPr id="13" name="그림 12" descr="거울, 테이블이(가) 표시된 사진&#10;&#10;자동 생성된 설명">
            <a:extLst>
              <a:ext uri="{FF2B5EF4-FFF2-40B4-BE49-F238E27FC236}">
                <a16:creationId xmlns:a16="http://schemas.microsoft.com/office/drawing/2014/main" id="{FF24BE7D-8EEA-4B52-B824-8EA7F8383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601" y="4955374"/>
            <a:ext cx="634795" cy="315709"/>
          </a:xfrm>
          <a:prstGeom prst="rect">
            <a:avLst/>
          </a:prstGeom>
        </p:spPr>
      </p:pic>
      <p:pic>
        <p:nvPicPr>
          <p:cNvPr id="16" name="그림 15" descr="비행기이(가) 표시된 사진&#10;&#10;자동 생성된 설명">
            <a:extLst>
              <a:ext uri="{FF2B5EF4-FFF2-40B4-BE49-F238E27FC236}">
                <a16:creationId xmlns:a16="http://schemas.microsoft.com/office/drawing/2014/main" id="{DF88A01A-2573-4B7A-B864-A7DC6EB2CD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578" y="2145048"/>
            <a:ext cx="682071" cy="712437"/>
          </a:xfrm>
          <a:prstGeom prst="rect">
            <a:avLst/>
          </a:prstGeom>
        </p:spPr>
      </p:pic>
      <p:pic>
        <p:nvPicPr>
          <p:cNvPr id="18" name="그림 17" descr="비행기이(가) 표시된 사진&#10;&#10;자동 생성된 설명">
            <a:extLst>
              <a:ext uri="{FF2B5EF4-FFF2-40B4-BE49-F238E27FC236}">
                <a16:creationId xmlns:a16="http://schemas.microsoft.com/office/drawing/2014/main" id="{6438F91A-0C22-40A7-A2F0-99A9ADFBBD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960" y="1371127"/>
            <a:ext cx="1465048" cy="1486358"/>
          </a:xfrm>
          <a:prstGeom prst="rect">
            <a:avLst/>
          </a:prstGeom>
        </p:spPr>
      </p:pic>
      <p:pic>
        <p:nvPicPr>
          <p:cNvPr id="20" name="그림 19" descr="화면, 대형, 컴퓨터, 옅은이(가) 표시된 사진&#10;&#10;자동 생성된 설명">
            <a:extLst>
              <a:ext uri="{FF2B5EF4-FFF2-40B4-BE49-F238E27FC236}">
                <a16:creationId xmlns:a16="http://schemas.microsoft.com/office/drawing/2014/main" id="{2B7BA93D-8D83-4EBC-B8AF-B9DBEC9945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355" y="2465070"/>
            <a:ext cx="395049" cy="392415"/>
          </a:xfrm>
          <a:prstGeom prst="rect">
            <a:avLst/>
          </a:prstGeom>
        </p:spPr>
      </p:pic>
      <p:pic>
        <p:nvPicPr>
          <p:cNvPr id="22" name="그림 21" descr="손, 쥐고있는, 물, 공기이(가) 표시된 사진&#10;&#10;자동 생성된 설명">
            <a:extLst>
              <a:ext uri="{FF2B5EF4-FFF2-40B4-BE49-F238E27FC236}">
                <a16:creationId xmlns:a16="http://schemas.microsoft.com/office/drawing/2014/main" id="{C61119DD-674B-40A5-A706-AE00C934E3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336" y="4099360"/>
            <a:ext cx="632027" cy="1178730"/>
          </a:xfrm>
          <a:prstGeom prst="rect">
            <a:avLst/>
          </a:prstGeom>
        </p:spPr>
      </p:pic>
      <p:pic>
        <p:nvPicPr>
          <p:cNvPr id="24" name="그림 23" descr="쥐고있는, 앉아있는, 녹색, 옅은이(가) 표시된 사진&#10;&#10;자동 생성된 설명">
            <a:extLst>
              <a:ext uri="{FF2B5EF4-FFF2-40B4-BE49-F238E27FC236}">
                <a16:creationId xmlns:a16="http://schemas.microsoft.com/office/drawing/2014/main" id="{2AA051EF-907D-42B7-A273-F43497A55B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36" y="4099360"/>
            <a:ext cx="595569" cy="1178730"/>
          </a:xfrm>
          <a:prstGeom prst="rect">
            <a:avLst/>
          </a:prstGeom>
        </p:spPr>
      </p:pic>
      <p:pic>
        <p:nvPicPr>
          <p:cNvPr id="26" name="그림 25" descr="물, 쥐고있는이(가) 표시된 사진&#10;&#10;자동 생성된 설명">
            <a:extLst>
              <a:ext uri="{FF2B5EF4-FFF2-40B4-BE49-F238E27FC236}">
                <a16:creationId xmlns:a16="http://schemas.microsoft.com/office/drawing/2014/main" id="{62FAF96F-43E6-456C-AB07-0632440674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967" y="4391002"/>
            <a:ext cx="562268" cy="5954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37ACA4A-BC10-4D77-82E8-64FA279CD535}"/>
              </a:ext>
            </a:extLst>
          </p:cNvPr>
          <p:cNvSpPr txBox="1"/>
          <p:nvPr/>
        </p:nvSpPr>
        <p:spPr>
          <a:xfrm>
            <a:off x="4235182" y="29835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코인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008844-B3F3-44E1-B605-8A6279D44207}"/>
              </a:ext>
            </a:extLst>
          </p:cNvPr>
          <p:cNvSpPr txBox="1"/>
          <p:nvPr/>
        </p:nvSpPr>
        <p:spPr>
          <a:xfrm>
            <a:off x="2533602" y="29896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보물상자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4746122-168A-421E-91C3-BB5613C3A9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92" y="2152090"/>
            <a:ext cx="691096" cy="7016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E21ABC7-B7F7-49F8-9DDD-B30BEFF22F37}"/>
              </a:ext>
            </a:extLst>
          </p:cNvPr>
          <p:cNvSpPr txBox="1"/>
          <p:nvPr/>
        </p:nvSpPr>
        <p:spPr>
          <a:xfrm>
            <a:off x="901958" y="29896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주인공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E1E541-F740-4CB9-990B-692BB12FF083}"/>
              </a:ext>
            </a:extLst>
          </p:cNvPr>
          <p:cNvSpPr txBox="1"/>
          <p:nvPr/>
        </p:nvSpPr>
        <p:spPr>
          <a:xfrm>
            <a:off x="6904113" y="29835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스파이크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E52E4A-19DF-4BE1-BB26-25CDCBD5934C}"/>
              </a:ext>
            </a:extLst>
          </p:cNvPr>
          <p:cNvSpPr txBox="1"/>
          <p:nvPr/>
        </p:nvSpPr>
        <p:spPr>
          <a:xfrm>
            <a:off x="8358783" y="2983529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메이스</a:t>
            </a:r>
            <a:r>
              <a:rPr lang="en-US" altLang="ko-KR" dirty="0">
                <a:solidFill>
                  <a:schemeClr val="bg1"/>
                </a:solidFill>
              </a:rPr>
              <a:t>_1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751827-44E7-4C45-BDA3-D01386F7E079}"/>
              </a:ext>
            </a:extLst>
          </p:cNvPr>
          <p:cNvSpPr txBox="1"/>
          <p:nvPr/>
        </p:nvSpPr>
        <p:spPr>
          <a:xfrm>
            <a:off x="9913692" y="2983529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메이스</a:t>
            </a:r>
            <a:r>
              <a:rPr lang="en-US" altLang="ko-KR" dirty="0">
                <a:solidFill>
                  <a:schemeClr val="bg1"/>
                </a:solidFill>
              </a:rPr>
              <a:t>_2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B85206-0C4A-4072-A36E-D98515351C68}"/>
              </a:ext>
            </a:extLst>
          </p:cNvPr>
          <p:cNvSpPr txBox="1"/>
          <p:nvPr/>
        </p:nvSpPr>
        <p:spPr>
          <a:xfrm>
            <a:off x="1225122" y="53747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포탈입구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5B6656-E297-4B53-A759-CAC2F02A5768}"/>
              </a:ext>
            </a:extLst>
          </p:cNvPr>
          <p:cNvSpPr txBox="1"/>
          <p:nvPr/>
        </p:nvSpPr>
        <p:spPr>
          <a:xfrm>
            <a:off x="2449103" y="53747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포탈출구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36FDFE-CEA1-48B0-BFC3-8E2A8C56D6CF}"/>
              </a:ext>
            </a:extLst>
          </p:cNvPr>
          <p:cNvSpPr txBox="1"/>
          <p:nvPr/>
        </p:nvSpPr>
        <p:spPr>
          <a:xfrm>
            <a:off x="3787351" y="53747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좌우반전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082E1B-19EE-482D-B833-28A4C70DE30D}"/>
              </a:ext>
            </a:extLst>
          </p:cNvPr>
          <p:cNvSpPr txBox="1"/>
          <p:nvPr/>
        </p:nvSpPr>
        <p:spPr>
          <a:xfrm>
            <a:off x="5542000" y="53747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중력반전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637646-C6D8-4775-BD06-84948641D551}"/>
              </a:ext>
            </a:extLst>
          </p:cNvPr>
          <p:cNvSpPr txBox="1"/>
          <p:nvPr/>
        </p:nvSpPr>
        <p:spPr>
          <a:xfrm>
            <a:off x="7091529" y="537478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높은 점프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711BFF-64BD-4D99-8D44-A3E78409FA3E}"/>
              </a:ext>
            </a:extLst>
          </p:cNvPr>
          <p:cNvSpPr txBox="1"/>
          <p:nvPr/>
        </p:nvSpPr>
        <p:spPr>
          <a:xfrm>
            <a:off x="8642880" y="537478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낮은 점프</a:t>
            </a:r>
            <a:endParaRPr lang="en-US" altLang="ko-KR" dirty="0">
              <a:solidFill>
                <a:schemeClr val="bg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7E3862C-FA15-4722-B28F-DBB9AB9BA3FF}"/>
              </a:ext>
            </a:extLst>
          </p:cNvPr>
          <p:cNvCxnSpPr>
            <a:stCxn id="14" idx="1"/>
            <a:endCxn id="14" idx="3"/>
          </p:cNvCxnSpPr>
          <p:nvPr/>
        </p:nvCxnSpPr>
        <p:spPr>
          <a:xfrm>
            <a:off x="341152" y="3869060"/>
            <a:ext cx="11509695" cy="0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D59039D-F37E-4B39-991A-CE51842989C5}"/>
              </a:ext>
            </a:extLst>
          </p:cNvPr>
          <p:cNvCxnSpPr>
            <a:stCxn id="14" idx="0"/>
          </p:cNvCxnSpPr>
          <p:nvPr/>
        </p:nvCxnSpPr>
        <p:spPr>
          <a:xfrm>
            <a:off x="6096000" y="1371126"/>
            <a:ext cx="0" cy="249619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817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F6FB3-E34F-46B2-A0C8-48DD66BE764F}"/>
              </a:ext>
            </a:extLst>
          </p:cNvPr>
          <p:cNvSpPr txBox="1"/>
          <p:nvPr/>
        </p:nvSpPr>
        <p:spPr>
          <a:xfrm>
            <a:off x="1170606" y="157292"/>
            <a:ext cx="4310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일시 정지 화면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77DAFC-636B-458A-B84B-A74409C1E6B3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2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5" name="그림 4" descr="녹색, 표지판, 공, 주차장이(가) 표시된 사진&#10;&#10;자동 생성된 설명">
            <a:extLst>
              <a:ext uri="{FF2B5EF4-FFF2-40B4-BE49-F238E27FC236}">
                <a16:creationId xmlns:a16="http://schemas.microsoft.com/office/drawing/2014/main" id="{0BB692A6-6850-453E-8BA0-DB2F36156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34" y="1443470"/>
            <a:ext cx="8287907" cy="3820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53FC3-7DA7-4F0E-BCC6-6313ABE56CED}"/>
              </a:ext>
            </a:extLst>
          </p:cNvPr>
          <p:cNvSpPr txBox="1"/>
          <p:nvPr/>
        </p:nvSpPr>
        <p:spPr>
          <a:xfrm>
            <a:off x="2500296" y="5629013"/>
            <a:ext cx="1651414" cy="369332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이어하기 버튼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54AB0-A506-4C90-8163-2FBDFE7BFCF1}"/>
              </a:ext>
            </a:extLst>
          </p:cNvPr>
          <p:cNvSpPr txBox="1"/>
          <p:nvPr/>
        </p:nvSpPr>
        <p:spPr>
          <a:xfrm>
            <a:off x="5846967" y="5743756"/>
            <a:ext cx="1733167" cy="369332"/>
          </a:xfrm>
          <a:prstGeom prst="rect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메인 메뉴 가기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03854F6-1D89-4FCF-9136-B53D3ADCB494}"/>
              </a:ext>
            </a:extLst>
          </p:cNvPr>
          <p:cNvCxnSpPr>
            <a:stCxn id="6" idx="0"/>
          </p:cNvCxnSpPr>
          <p:nvPr/>
        </p:nvCxnSpPr>
        <p:spPr>
          <a:xfrm flipV="1">
            <a:off x="3326003" y="4454554"/>
            <a:ext cx="0" cy="11744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8D6275-8AC0-48F0-8E82-56D9F8A0675D}"/>
              </a:ext>
            </a:extLst>
          </p:cNvPr>
          <p:cNvCxnSpPr>
            <a:cxnSpLocks/>
          </p:cNvCxnSpPr>
          <p:nvPr/>
        </p:nvCxnSpPr>
        <p:spPr>
          <a:xfrm flipV="1">
            <a:off x="6687426" y="4569297"/>
            <a:ext cx="0" cy="117445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691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녹색, 거리, 시계, 표지판이(가) 표시된 사진&#10;&#10;자동 생성된 설명">
            <a:extLst>
              <a:ext uri="{FF2B5EF4-FFF2-40B4-BE49-F238E27FC236}">
                <a16:creationId xmlns:a16="http://schemas.microsoft.com/office/drawing/2014/main" id="{7EC2587F-2BE8-4CBA-9299-06AE0E789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44" y="2164360"/>
            <a:ext cx="5753761" cy="2776757"/>
          </a:xfrm>
          <a:prstGeom prst="rect">
            <a:avLst/>
          </a:prstGeom>
        </p:spPr>
      </p:pic>
      <p:pic>
        <p:nvPicPr>
          <p:cNvPr id="5" name="그림 4" descr="표지판, 시계, 거리이(가) 표시된 사진&#10;&#10;자동 생성된 설명">
            <a:extLst>
              <a:ext uri="{FF2B5EF4-FFF2-40B4-BE49-F238E27FC236}">
                <a16:creationId xmlns:a16="http://schemas.microsoft.com/office/drawing/2014/main" id="{95CC605C-5764-4216-A854-8CF742739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999" y="2284407"/>
            <a:ext cx="5550856" cy="2656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77C94B-5777-4C0B-A9D5-23D68ADF04C7}"/>
              </a:ext>
            </a:extLst>
          </p:cNvPr>
          <p:cNvSpPr txBox="1"/>
          <p:nvPr/>
        </p:nvSpPr>
        <p:spPr>
          <a:xfrm>
            <a:off x="1170606" y="157292"/>
            <a:ext cx="4310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게임 실패 화면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70A86-0560-4681-966E-6C980E8413AA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2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8D208-CED0-487F-AFA7-5096B254D96F}"/>
              </a:ext>
            </a:extLst>
          </p:cNvPr>
          <p:cNvSpPr txBox="1"/>
          <p:nvPr/>
        </p:nvSpPr>
        <p:spPr>
          <a:xfrm>
            <a:off x="7181353" y="5545123"/>
            <a:ext cx="1651414" cy="369332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다시하기 버튼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C4E862-F1CA-4DC7-AEF3-6DAB611A358B}"/>
              </a:ext>
            </a:extLst>
          </p:cNvPr>
          <p:cNvSpPr txBox="1"/>
          <p:nvPr/>
        </p:nvSpPr>
        <p:spPr>
          <a:xfrm>
            <a:off x="9191538" y="5545123"/>
            <a:ext cx="1733167" cy="369332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메인 메뉴 가기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5E31B53-1F19-43FD-8C9D-FE926D8631C9}"/>
              </a:ext>
            </a:extLst>
          </p:cNvPr>
          <p:cNvCxnSpPr>
            <a:stCxn id="8" idx="0"/>
          </p:cNvCxnSpPr>
          <p:nvPr/>
        </p:nvCxnSpPr>
        <p:spPr>
          <a:xfrm flipV="1">
            <a:off x="8007060" y="4370665"/>
            <a:ext cx="0" cy="11744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B1504E3-8477-45DD-AEB7-B04283B13A7F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0058122" y="4370664"/>
            <a:ext cx="0" cy="117445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2C4942-739D-4590-B0F5-EEFFC31D0EDE}"/>
              </a:ext>
            </a:extLst>
          </p:cNvPr>
          <p:cNvSpPr txBox="1"/>
          <p:nvPr/>
        </p:nvSpPr>
        <p:spPr>
          <a:xfrm>
            <a:off x="774338" y="4957893"/>
            <a:ext cx="1859805" cy="369332"/>
          </a:xfrm>
          <a:prstGeom prst="rect">
            <a:avLst/>
          </a:prstGeom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>
                <a:solidFill>
                  <a:srgbClr val="FF0000"/>
                </a:solidFill>
              </a:rPr>
              <a:t>초간 점수 확인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52BFB37-9345-4E2B-BB4D-40D9CF1CD8AA}"/>
              </a:ext>
            </a:extLst>
          </p:cNvPr>
          <p:cNvSpPr/>
          <p:nvPr/>
        </p:nvSpPr>
        <p:spPr>
          <a:xfrm>
            <a:off x="2634143" y="4446165"/>
            <a:ext cx="1249960" cy="2936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0F9D49-AB27-4D86-A110-0CD88812DFE3}"/>
              </a:ext>
            </a:extLst>
          </p:cNvPr>
          <p:cNvSpPr txBox="1"/>
          <p:nvPr/>
        </p:nvSpPr>
        <p:spPr>
          <a:xfrm>
            <a:off x="774338" y="1795028"/>
            <a:ext cx="1502334" cy="369332"/>
          </a:xfrm>
          <a:prstGeom prst="rect">
            <a:avLst/>
          </a:prstGeom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게임 결과 창</a:t>
            </a:r>
          </a:p>
        </p:txBody>
      </p:sp>
    </p:spTree>
    <p:extLst>
      <p:ext uri="{BB962C8B-B14F-4D97-AF65-F5344CB8AC3E}">
        <p14:creationId xmlns:p14="http://schemas.microsoft.com/office/powerpoint/2010/main" val="812655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9057A-380E-4EF9-BAAC-3F98EA16E19D}"/>
              </a:ext>
            </a:extLst>
          </p:cNvPr>
          <p:cNvSpPr txBox="1"/>
          <p:nvPr/>
        </p:nvSpPr>
        <p:spPr>
          <a:xfrm>
            <a:off x="1170606" y="157292"/>
            <a:ext cx="4310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게임 승리 화면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FEE43-1BD7-4D75-8AB2-A0446B2D8C03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2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5" name="그림 4" descr="녹색, 표지판, 거리, 앉아있는이(가) 표시된 사진&#10;&#10;자동 생성된 설명">
            <a:extLst>
              <a:ext uri="{FF2B5EF4-FFF2-40B4-BE49-F238E27FC236}">
                <a16:creationId xmlns:a16="http://schemas.microsoft.com/office/drawing/2014/main" id="{33807902-F743-4758-A450-D24D2A2C2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69" y="1761114"/>
            <a:ext cx="8259328" cy="3839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B91F2D-1580-4C2E-BF12-A62C985F1517}"/>
              </a:ext>
            </a:extLst>
          </p:cNvPr>
          <p:cNvSpPr txBox="1"/>
          <p:nvPr/>
        </p:nvSpPr>
        <p:spPr>
          <a:xfrm>
            <a:off x="1823669" y="1324778"/>
            <a:ext cx="1502334" cy="369332"/>
          </a:xfrm>
          <a:prstGeom prst="rect">
            <a:avLst/>
          </a:prstGeom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게임 결과 창</a:t>
            </a:r>
          </a:p>
        </p:txBody>
      </p:sp>
    </p:spTree>
    <p:extLst>
      <p:ext uri="{BB962C8B-B14F-4D97-AF65-F5344CB8AC3E}">
        <p14:creationId xmlns:p14="http://schemas.microsoft.com/office/powerpoint/2010/main" val="3188715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9057A-380E-4EF9-BAAC-3F98EA16E19D}"/>
              </a:ext>
            </a:extLst>
          </p:cNvPr>
          <p:cNvSpPr txBox="1"/>
          <p:nvPr/>
        </p:nvSpPr>
        <p:spPr>
          <a:xfrm>
            <a:off x="1170606" y="157292"/>
            <a:ext cx="3817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개인별 게임 맵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FEE43-1BD7-4D75-8AB2-A0446B2D8C03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2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91F2D-1580-4C2E-BF12-A62C985F1517}"/>
              </a:ext>
            </a:extLst>
          </p:cNvPr>
          <p:cNvSpPr txBox="1"/>
          <p:nvPr/>
        </p:nvSpPr>
        <p:spPr>
          <a:xfrm>
            <a:off x="177745" y="1166135"/>
            <a:ext cx="2335896" cy="369332"/>
          </a:xfrm>
          <a:prstGeom prst="rect">
            <a:avLst/>
          </a:prstGeom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</a:rPr>
              <a:t>지용현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– Feels Good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B91F2D-1580-4C2E-BF12-A62C985F1517}"/>
              </a:ext>
            </a:extLst>
          </p:cNvPr>
          <p:cNvSpPr txBox="1"/>
          <p:nvPr/>
        </p:nvSpPr>
        <p:spPr>
          <a:xfrm>
            <a:off x="5847029" y="3666196"/>
            <a:ext cx="3151888" cy="369332"/>
          </a:xfrm>
          <a:prstGeom prst="rect">
            <a:avLst/>
          </a:prstGeom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</a:rPr>
              <a:t>장종빈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– Geometry Dubstep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91F2D-1580-4C2E-BF12-A62C985F1517}"/>
              </a:ext>
            </a:extLst>
          </p:cNvPr>
          <p:cNvSpPr txBox="1"/>
          <p:nvPr/>
        </p:nvSpPr>
        <p:spPr>
          <a:xfrm>
            <a:off x="177745" y="3666196"/>
            <a:ext cx="2379049" cy="369332"/>
          </a:xfrm>
          <a:prstGeom prst="rect">
            <a:avLst/>
          </a:prstGeom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정호진 </a:t>
            </a:r>
            <a:r>
              <a:rPr lang="en-US" altLang="ko-KR" dirty="0">
                <a:solidFill>
                  <a:schemeClr val="tx1"/>
                </a:solidFill>
              </a:rPr>
              <a:t>– Shake It Up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91F2D-1580-4C2E-BF12-A62C985F1517}"/>
              </a:ext>
            </a:extLst>
          </p:cNvPr>
          <p:cNvSpPr txBox="1"/>
          <p:nvPr/>
        </p:nvSpPr>
        <p:spPr>
          <a:xfrm>
            <a:off x="5847029" y="1166135"/>
            <a:ext cx="2497863" cy="369332"/>
          </a:xfrm>
          <a:prstGeom prst="rect">
            <a:avLst/>
          </a:prstGeom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백승훈 </a:t>
            </a:r>
            <a:r>
              <a:rPr lang="en-US" altLang="ko-KR" dirty="0">
                <a:solidFill>
                  <a:schemeClr val="tx1"/>
                </a:solidFill>
              </a:rPr>
              <a:t>– Save Tonight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KakaoTalk_20200628_17374249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366574" y="1535467"/>
            <a:ext cx="3152001" cy="2101334"/>
          </a:xfrm>
          <a:prstGeom prst="rect">
            <a:avLst/>
          </a:prstGeom>
        </p:spPr>
      </p:pic>
      <p:pic>
        <p:nvPicPr>
          <p:cNvPr id="12" name="KakaoTalk_20200628_18235852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11145" y="4035528"/>
            <a:ext cx="3270899" cy="2180599"/>
          </a:xfrm>
          <a:prstGeom prst="rect">
            <a:avLst/>
          </a:prstGeom>
        </p:spPr>
      </p:pic>
      <p:pic>
        <p:nvPicPr>
          <p:cNvPr id="13" name="KakaoTalk_20200628_182401962">
            <a:hlinkClick r:id="" action="ppaction://media"/>
            <a:hlinkHover r:id="" action="ppaction://ole?verb=0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11145" y="1614274"/>
            <a:ext cx="3599228" cy="2022985"/>
          </a:xfrm>
          <a:prstGeom prst="rect">
            <a:avLst/>
          </a:prstGeom>
        </p:spPr>
      </p:pic>
      <p:pic>
        <p:nvPicPr>
          <p:cNvPr id="14" name="KakaoTalk_20200628_183742393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366574" y="4006133"/>
            <a:ext cx="3609379" cy="240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7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9057A-380E-4EF9-BAAC-3F98EA16E19D}"/>
              </a:ext>
            </a:extLst>
          </p:cNvPr>
          <p:cNvSpPr txBox="1"/>
          <p:nvPr/>
        </p:nvSpPr>
        <p:spPr>
          <a:xfrm>
            <a:off x="1170606" y="157292"/>
            <a:ext cx="6556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어플리케이션 다운로드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FEE43-1BD7-4D75-8AB2-A0446B2D8C03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3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91F2D-1580-4C2E-BF12-A62C985F1517}"/>
              </a:ext>
            </a:extLst>
          </p:cNvPr>
          <p:cNvSpPr txBox="1"/>
          <p:nvPr/>
        </p:nvSpPr>
        <p:spPr>
          <a:xfrm>
            <a:off x="1823669" y="1324778"/>
            <a:ext cx="2276585" cy="369332"/>
          </a:xfrm>
          <a:prstGeom prst="rect">
            <a:avLst/>
          </a:prstGeom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구글 플레이 업로드</a:t>
            </a:r>
          </a:p>
        </p:txBody>
      </p:sp>
      <p:pic>
        <p:nvPicPr>
          <p:cNvPr id="6" name="그림 5" descr="스크린샷이(가) 표시된 사진&#10;&#10;자동 생성된 설명">
            <a:hlinkClick r:id="rId2"/>
            <a:extLst>
              <a:ext uri="{FF2B5EF4-FFF2-40B4-BE49-F238E27FC236}">
                <a16:creationId xmlns:a16="http://schemas.microsoft.com/office/drawing/2014/main" id="{FE49D4DF-8687-41BC-AA8F-613DF14F6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509" y="1862304"/>
            <a:ext cx="8420982" cy="420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0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9057A-380E-4EF9-BAAC-3F98EA16E19D}"/>
              </a:ext>
            </a:extLst>
          </p:cNvPr>
          <p:cNvSpPr txBox="1"/>
          <p:nvPr/>
        </p:nvSpPr>
        <p:spPr>
          <a:xfrm>
            <a:off x="1170606" y="157292"/>
            <a:ext cx="5917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어플리케이션 다운로드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FEE43-1BD7-4D75-8AB2-A0446B2D8C03}"/>
              </a:ext>
            </a:extLst>
          </p:cNvPr>
          <p:cNvSpPr txBox="1"/>
          <p:nvPr/>
        </p:nvSpPr>
        <p:spPr>
          <a:xfrm>
            <a:off x="177745" y="157292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3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15" name="KakaoTalk_20200628_17374349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97569" y="157292"/>
            <a:ext cx="2933267" cy="651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0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427895" y="227845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 순서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DF88FD2-B784-4645-9AFD-890644856D3F}"/>
              </a:ext>
            </a:extLst>
          </p:cNvPr>
          <p:cNvGrpSpPr/>
          <p:nvPr/>
        </p:nvGrpSpPr>
        <p:grpSpPr>
          <a:xfrm>
            <a:off x="391948" y="987893"/>
            <a:ext cx="6859084" cy="180000"/>
            <a:chOff x="391948" y="987893"/>
            <a:chExt cx="6859084" cy="180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391948" y="1058842"/>
              <a:ext cx="68590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2824241" y="98789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7023FD5-C5CC-49FD-87D5-007FDB20E94B}"/>
              </a:ext>
            </a:extLst>
          </p:cNvPr>
          <p:cNvSpPr txBox="1"/>
          <p:nvPr/>
        </p:nvSpPr>
        <p:spPr>
          <a:xfrm>
            <a:off x="391948" y="1497105"/>
            <a:ext cx="111994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0. </a:t>
            </a:r>
            <a:r>
              <a:rPr lang="ko-KR" altLang="en-US" sz="28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개요</a:t>
            </a:r>
            <a:endParaRPr lang="en-US" altLang="ko-KR" sz="28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sz="28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구현 모습</a:t>
            </a:r>
            <a:endParaRPr lang="en-US" altLang="ko-KR" sz="28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sz="28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8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In Game </a:t>
            </a:r>
            <a:r>
              <a:rPr lang="ko-KR" altLang="en-US" sz="28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구현</a:t>
            </a:r>
            <a:endParaRPr lang="en-US" altLang="ko-KR" sz="28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sz="28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어플리케이션 다운로드</a:t>
            </a:r>
            <a:endParaRPr lang="ko-KR" altLang="en-US" sz="2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endParaRPr lang="en-US" altLang="ko-KR" sz="28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28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4. </a:t>
            </a:r>
            <a:r>
              <a:rPr lang="ko-KR" altLang="en-US" sz="28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목표 진척도</a:t>
            </a:r>
            <a:endParaRPr lang="en-US" altLang="ko-KR" sz="28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958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9057A-380E-4EF9-BAAC-3F98EA16E19D}"/>
              </a:ext>
            </a:extLst>
          </p:cNvPr>
          <p:cNvSpPr txBox="1"/>
          <p:nvPr/>
        </p:nvSpPr>
        <p:spPr>
          <a:xfrm>
            <a:off x="1170606" y="157292"/>
            <a:ext cx="36311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목표 진척도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FEE43-1BD7-4D75-8AB2-A0446B2D8C03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4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91F2D-1580-4C2E-BF12-A62C985F1517}"/>
              </a:ext>
            </a:extLst>
          </p:cNvPr>
          <p:cNvSpPr txBox="1"/>
          <p:nvPr/>
        </p:nvSpPr>
        <p:spPr>
          <a:xfrm>
            <a:off x="1915134" y="1572041"/>
            <a:ext cx="8361731" cy="4247317"/>
          </a:xfrm>
          <a:prstGeom prst="rect">
            <a:avLst/>
          </a:prstGeom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단순한 조작이지만 다양한 움직임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플레이어 조작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특수 발판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=&gt; </a:t>
            </a:r>
            <a:r>
              <a:rPr lang="ko-KR" altLang="en-US" dirty="0">
                <a:solidFill>
                  <a:schemeClr val="tx1"/>
                </a:solidFill>
              </a:rPr>
              <a:t>완료</a:t>
            </a:r>
            <a:r>
              <a:rPr lang="en-US" altLang="ko-KR" dirty="0">
                <a:solidFill>
                  <a:schemeClr val="tx1"/>
                </a:solidFill>
              </a:rPr>
              <a:t>(100%)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다양한 패턴의 함정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충돌판정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함정 별 스크립트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=&gt; </a:t>
            </a:r>
            <a:r>
              <a:rPr lang="ko-KR" altLang="en-US" dirty="0">
                <a:solidFill>
                  <a:schemeClr val="tx1"/>
                </a:solidFill>
              </a:rPr>
              <a:t>완료</a:t>
            </a:r>
            <a:r>
              <a:rPr lang="en-US" altLang="ko-KR" dirty="0">
                <a:solidFill>
                  <a:schemeClr val="tx1"/>
                </a:solidFill>
              </a:rPr>
              <a:t>(100%)</a:t>
            </a:r>
            <a:endParaRPr lang="ko-KR" altLang="en-US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고난도 구간과 점수 시스템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=&gt; </a:t>
            </a:r>
            <a:r>
              <a:rPr lang="ko-KR" altLang="en-US" dirty="0">
                <a:solidFill>
                  <a:schemeClr val="tx1"/>
                </a:solidFill>
              </a:rPr>
              <a:t>완료</a:t>
            </a:r>
            <a:r>
              <a:rPr lang="en-US" altLang="ko-KR" dirty="0">
                <a:solidFill>
                  <a:schemeClr val="tx1"/>
                </a:solidFill>
              </a:rPr>
              <a:t>(100%)</a:t>
            </a:r>
            <a:endParaRPr lang="ko-KR" altLang="en-US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Extra. </a:t>
            </a:r>
            <a:r>
              <a:rPr lang="ko-KR" altLang="en-US" dirty="0">
                <a:solidFill>
                  <a:schemeClr val="tx1"/>
                </a:solidFill>
              </a:rPr>
              <a:t>랭킹 시스템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서버 구현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=&gt; </a:t>
            </a:r>
            <a:r>
              <a:rPr lang="ko-KR" altLang="en-US" dirty="0">
                <a:solidFill>
                  <a:schemeClr val="tx1"/>
                </a:solidFill>
              </a:rPr>
              <a:t>완료</a:t>
            </a:r>
            <a:r>
              <a:rPr lang="en-US" altLang="ko-KR" dirty="0">
                <a:solidFill>
                  <a:schemeClr val="tx1"/>
                </a:solidFill>
              </a:rPr>
              <a:t>(100%)</a:t>
            </a:r>
          </a:p>
        </p:txBody>
      </p:sp>
    </p:spTree>
    <p:extLst>
      <p:ext uri="{BB962C8B-B14F-4D97-AF65-F5344CB8AC3E}">
        <p14:creationId xmlns:p14="http://schemas.microsoft.com/office/powerpoint/2010/main" val="3448817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4464784" y="301350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감사합니다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93556A7-1A68-4ED0-A004-46CAB803B326}"/>
              </a:ext>
            </a:extLst>
          </p:cNvPr>
          <p:cNvGrpSpPr/>
          <p:nvPr/>
        </p:nvGrpSpPr>
        <p:grpSpPr>
          <a:xfrm>
            <a:off x="0" y="0"/>
            <a:ext cx="7254178" cy="6558455"/>
            <a:chOff x="0" y="0"/>
            <a:chExt cx="7254178" cy="655845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00EBF24-B5AD-443B-AFCC-9954287B3C62}"/>
                </a:ext>
              </a:extLst>
            </p:cNvPr>
            <p:cNvCxnSpPr>
              <a:cxnSpLocks/>
            </p:cNvCxnSpPr>
            <p:nvPr/>
          </p:nvCxnSpPr>
          <p:spPr>
            <a:xfrm>
              <a:off x="506626" y="0"/>
              <a:ext cx="0" cy="650261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454239" y="3950918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B9043FC-6910-4700-8AD4-59CBB827DE25}"/>
                </a:ext>
              </a:extLst>
            </p:cNvPr>
            <p:cNvSpPr/>
            <p:nvPr/>
          </p:nvSpPr>
          <p:spPr>
            <a:xfrm>
              <a:off x="436239" y="392791"/>
              <a:ext cx="180000" cy="180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FA13F871-E78C-41F9-8F2D-9BBD0DEDABB9}"/>
                </a:ext>
              </a:extLst>
            </p:cNvPr>
            <p:cNvSpPr/>
            <p:nvPr/>
          </p:nvSpPr>
          <p:spPr>
            <a:xfrm>
              <a:off x="382695" y="6331133"/>
              <a:ext cx="263694" cy="227322"/>
            </a:xfrm>
            <a:prstGeom prst="triangl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aseline="-2500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68557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686626" y="157292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93556A7-1A68-4ED0-A004-46CAB803B326}"/>
              </a:ext>
            </a:extLst>
          </p:cNvPr>
          <p:cNvGrpSpPr/>
          <p:nvPr/>
        </p:nvGrpSpPr>
        <p:grpSpPr>
          <a:xfrm>
            <a:off x="0" y="0"/>
            <a:ext cx="7254178" cy="6558455"/>
            <a:chOff x="0" y="0"/>
            <a:chExt cx="7254178" cy="655845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00EBF24-B5AD-443B-AFCC-9954287B3C62}"/>
                </a:ext>
              </a:extLst>
            </p:cNvPr>
            <p:cNvCxnSpPr>
              <a:cxnSpLocks/>
            </p:cNvCxnSpPr>
            <p:nvPr/>
          </p:nvCxnSpPr>
          <p:spPr>
            <a:xfrm>
              <a:off x="506626" y="0"/>
              <a:ext cx="0" cy="650261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454239" y="3950918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B9043FC-6910-4700-8AD4-59CBB827DE25}"/>
                </a:ext>
              </a:extLst>
            </p:cNvPr>
            <p:cNvSpPr/>
            <p:nvPr/>
          </p:nvSpPr>
          <p:spPr>
            <a:xfrm>
              <a:off x="436239" y="392791"/>
              <a:ext cx="180000" cy="180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FA13F871-E78C-41F9-8F2D-9BBD0DEDABB9}"/>
                </a:ext>
              </a:extLst>
            </p:cNvPr>
            <p:cNvSpPr/>
            <p:nvPr/>
          </p:nvSpPr>
          <p:spPr>
            <a:xfrm>
              <a:off x="382695" y="6331133"/>
              <a:ext cx="263694" cy="227322"/>
            </a:xfrm>
            <a:prstGeom prst="triangl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aseline="-2500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E806B89-446E-4D67-9033-257F170E2760}"/>
              </a:ext>
            </a:extLst>
          </p:cNvPr>
          <p:cNvSpPr txBox="1"/>
          <p:nvPr/>
        </p:nvSpPr>
        <p:spPr>
          <a:xfrm>
            <a:off x="2495243" y="5420016"/>
            <a:ext cx="4051935" cy="339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RobTop</a:t>
            </a: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Games</a:t>
            </a: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사의</a:t>
            </a: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Geometry</a:t>
            </a: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Dash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25EA2C5-3B9E-4A42-9DEF-D48243864B5E}"/>
              </a:ext>
            </a:extLst>
          </p:cNvPr>
          <p:cNvGrpSpPr/>
          <p:nvPr/>
        </p:nvGrpSpPr>
        <p:grpSpPr>
          <a:xfrm>
            <a:off x="2333968" y="1596550"/>
            <a:ext cx="6776476" cy="3980268"/>
            <a:chOff x="2333968" y="1596550"/>
            <a:chExt cx="6776476" cy="398026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8608FCA-9130-44B3-9F3B-791FE57ED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5243" y="1702607"/>
              <a:ext cx="6455805" cy="3717409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3ADDEE5-8372-4AA0-8BF7-88F8FA915246}"/>
                </a:ext>
              </a:extLst>
            </p:cNvPr>
            <p:cNvGrpSpPr/>
            <p:nvPr/>
          </p:nvGrpSpPr>
          <p:grpSpPr>
            <a:xfrm>
              <a:off x="2333968" y="1596550"/>
              <a:ext cx="6776476" cy="3980268"/>
              <a:chOff x="743926" y="1611292"/>
              <a:chExt cx="7251032" cy="4757973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288B97A-8B05-4729-BAC9-C723885B4A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926" y="1744642"/>
                <a:ext cx="725103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A375B5A-6FC1-4F87-A152-29EA09147D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926" y="6164242"/>
                <a:ext cx="725103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81A15A2-F3EB-4B9B-950C-FB1D870C2A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350" y="1611292"/>
                <a:ext cx="0" cy="4757973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8F8C7FF-E458-4D28-8632-487B5525D9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4500" y="1611292"/>
                <a:ext cx="0" cy="4757973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387B8952-11F7-485E-BE34-D7B503FDD6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7958" y="4648200"/>
                <a:ext cx="0" cy="1721065"/>
              </a:xfrm>
              <a:prstGeom prst="line">
                <a:avLst/>
              </a:prstGeom>
              <a:ln w="76200">
                <a:prstDash val="lgDashDotDot"/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E2053830-DB47-447A-9415-B4C32516D4DF}"/>
                  </a:ext>
                </a:extLst>
              </p:cNvPr>
              <p:cNvSpPr/>
              <p:nvPr/>
            </p:nvSpPr>
            <p:spPr>
              <a:xfrm>
                <a:off x="7742500" y="1691692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aseline="-25000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95980261-4EF3-4B6F-AC7B-77FCB61CDDDB}"/>
                  </a:ext>
                </a:extLst>
              </p:cNvPr>
              <p:cNvSpPr/>
              <p:nvPr/>
            </p:nvSpPr>
            <p:spPr>
              <a:xfrm>
                <a:off x="845350" y="6119767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aseline="-25000" dirty="0"/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EF15390-BAF8-4050-B322-DCC48E08B299}"/>
              </a:ext>
            </a:extLst>
          </p:cNvPr>
          <p:cNvSpPr txBox="1"/>
          <p:nvPr/>
        </p:nvSpPr>
        <p:spPr>
          <a:xfrm>
            <a:off x="2523932" y="5759708"/>
            <a:ext cx="3994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출처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en-US" altLang="ko-KR" sz="1200" dirty="0">
                <a:hlinkClick r:id="rId3"/>
              </a:rPr>
              <a:t>https://gfycat.com/ko/femininesphericalbactrian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endParaRPr lang="ko-KR" altLang="en-US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900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3CF2B48-8FD5-4FA3-BB8F-A90098BE86C1}"/>
              </a:ext>
            </a:extLst>
          </p:cNvPr>
          <p:cNvSpPr txBox="1"/>
          <p:nvPr/>
        </p:nvSpPr>
        <p:spPr>
          <a:xfrm>
            <a:off x="1215283" y="181388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FC2279-4718-4CA1-8F18-5EC526D99DE4}"/>
              </a:ext>
            </a:extLst>
          </p:cNvPr>
          <p:cNvGrpSpPr/>
          <p:nvPr/>
        </p:nvGrpSpPr>
        <p:grpSpPr>
          <a:xfrm>
            <a:off x="683561" y="1544894"/>
            <a:ext cx="5786003" cy="2979588"/>
            <a:chOff x="683561" y="1544894"/>
            <a:chExt cx="5786003" cy="2979588"/>
          </a:xfrm>
        </p:grpSpPr>
        <p:pic>
          <p:nvPicPr>
            <p:cNvPr id="39" name="그림 38" descr="셔츠이(가) 표시된 사진&#10;&#10;자동 생성된 설명">
              <a:extLst>
                <a:ext uri="{FF2B5EF4-FFF2-40B4-BE49-F238E27FC236}">
                  <a16:creationId xmlns:a16="http://schemas.microsoft.com/office/drawing/2014/main" id="{32D814FA-5B5B-4803-B7C9-0EFB487A3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646" y="1641738"/>
              <a:ext cx="5536802" cy="2750967"/>
            </a:xfrm>
            <a:prstGeom prst="rect">
              <a:avLst/>
            </a:prstGeom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861E826-644A-4B6B-94E7-D856E4846536}"/>
                </a:ext>
              </a:extLst>
            </p:cNvPr>
            <p:cNvGrpSpPr/>
            <p:nvPr/>
          </p:nvGrpSpPr>
          <p:grpSpPr>
            <a:xfrm>
              <a:off x="683561" y="1544894"/>
              <a:ext cx="5786003" cy="2979588"/>
              <a:chOff x="743926" y="1611292"/>
              <a:chExt cx="7251032" cy="4757973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E7131F0A-FF32-4B99-AF55-03D3C1BC7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926" y="1744642"/>
                <a:ext cx="725103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CEC17DD-FDAC-4CD6-B9FD-70B269225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926" y="6164242"/>
                <a:ext cx="725103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07529851-5043-461F-8A1C-4F0AAB8417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350" y="1611292"/>
                <a:ext cx="0" cy="4757973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0DD5995-C10E-4B2A-82EF-280DEF300A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4500" y="1611292"/>
                <a:ext cx="0" cy="4757973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51EAF88-0603-431A-A460-E2897EC622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7958" y="4648200"/>
                <a:ext cx="0" cy="1721065"/>
              </a:xfrm>
              <a:prstGeom prst="line">
                <a:avLst/>
              </a:prstGeom>
              <a:ln w="76200">
                <a:prstDash val="lgDashDotDot"/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FFF5F098-FD21-4456-99CA-73AA9D9B5ACE}"/>
                  </a:ext>
                </a:extLst>
              </p:cNvPr>
              <p:cNvSpPr/>
              <p:nvPr/>
            </p:nvSpPr>
            <p:spPr>
              <a:xfrm>
                <a:off x="7742500" y="1691692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baseline="-25000" dirty="0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F8249377-6579-42BB-8BF3-712F9DA2B945}"/>
                  </a:ext>
                </a:extLst>
              </p:cNvPr>
              <p:cNvSpPr/>
              <p:nvPr/>
            </p:nvSpPr>
            <p:spPr>
              <a:xfrm>
                <a:off x="845350" y="6119767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baseline="-25000" dirty="0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5E43599-5183-4F52-84F3-4559E5332296}"/>
              </a:ext>
            </a:extLst>
          </p:cNvPr>
          <p:cNvSpPr txBox="1"/>
          <p:nvPr/>
        </p:nvSpPr>
        <p:spPr>
          <a:xfrm>
            <a:off x="762275" y="4463723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UI</a:t>
            </a: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542A98-9A20-4092-8903-679A2F311A0D}"/>
              </a:ext>
            </a:extLst>
          </p:cNvPr>
          <p:cNvSpPr txBox="1"/>
          <p:nvPr/>
        </p:nvSpPr>
        <p:spPr>
          <a:xfrm>
            <a:off x="6573108" y="1628402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화면 비율 </a:t>
            </a: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20 : 9 (Width, Height)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DE1B0C-EC15-4050-BBA2-1B7704479D0A}"/>
              </a:ext>
            </a:extLst>
          </p:cNvPr>
          <p:cNvSpPr txBox="1"/>
          <p:nvPr/>
        </p:nvSpPr>
        <p:spPr>
          <a:xfrm>
            <a:off x="5209565" y="6127649"/>
            <a:ext cx="6838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Assets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출처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r"/>
            <a:r>
              <a:rPr lang="en-US" altLang="ko-KR" sz="1200" dirty="0">
                <a:hlinkClick r:id="rId3"/>
              </a:rPr>
              <a:t>https://assetstore.unity.com/packages/2d/environments/free-platform-game-assets-85838</a:t>
            </a:r>
            <a:endParaRPr lang="en-US" altLang="ko-KR" sz="1200" dirty="0"/>
          </a:p>
        </p:txBody>
      </p:sp>
      <p:pic>
        <p:nvPicPr>
          <p:cNvPr id="3" name="그림 2" descr="시계이(가) 표시된 사진&#10;&#10;자동 생성된 설명">
            <a:extLst>
              <a:ext uri="{FF2B5EF4-FFF2-40B4-BE49-F238E27FC236}">
                <a16:creationId xmlns:a16="http://schemas.microsoft.com/office/drawing/2014/main" id="{9FEA770E-2E2D-4A32-A658-8969EA7B4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017" y="2910307"/>
            <a:ext cx="5520986" cy="2761342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EE4145E7-2A15-4115-A838-D480FB450C51}"/>
              </a:ext>
            </a:extLst>
          </p:cNvPr>
          <p:cNvGrpSpPr/>
          <p:nvPr/>
        </p:nvGrpSpPr>
        <p:grpSpPr>
          <a:xfrm>
            <a:off x="6405997" y="2826798"/>
            <a:ext cx="5786003" cy="3288161"/>
            <a:chOff x="6405997" y="3342082"/>
            <a:chExt cx="5786003" cy="328816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04F3A3C-9EAE-4BDB-8B6E-3AE9319A18C4}"/>
                </a:ext>
              </a:extLst>
            </p:cNvPr>
            <p:cNvGrpSpPr/>
            <p:nvPr/>
          </p:nvGrpSpPr>
          <p:grpSpPr>
            <a:xfrm>
              <a:off x="6405997" y="3342082"/>
              <a:ext cx="5786003" cy="2979588"/>
              <a:chOff x="743926" y="1611292"/>
              <a:chExt cx="7251032" cy="4757973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3A6C56B-332E-4C1F-8434-C7BC8651C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926" y="1744642"/>
                <a:ext cx="725103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90480D25-6767-4D4A-9FA5-BF53DD73C1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926" y="6164242"/>
                <a:ext cx="725103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7FD1A53F-DCDE-40D0-B407-3EAA72EA03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350" y="1611292"/>
                <a:ext cx="0" cy="4757973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10736A1-919D-40C7-A7D4-27234F232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4500" y="1611292"/>
                <a:ext cx="0" cy="4757973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3B207984-9944-46A4-B7BE-20F8B6BFD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7958" y="4648200"/>
                <a:ext cx="0" cy="1721065"/>
              </a:xfrm>
              <a:prstGeom prst="line">
                <a:avLst/>
              </a:prstGeom>
              <a:ln w="76200">
                <a:prstDash val="lgDashDotDot"/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60D2DAE-9166-465F-A641-2366D5AD4C7D}"/>
                  </a:ext>
                </a:extLst>
              </p:cNvPr>
              <p:cNvSpPr/>
              <p:nvPr/>
            </p:nvSpPr>
            <p:spPr>
              <a:xfrm>
                <a:off x="7742500" y="1691692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aseline="-25000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3A32B4E4-1F8B-4E9C-9264-B818CA7606B2}"/>
                  </a:ext>
                </a:extLst>
              </p:cNvPr>
              <p:cNvSpPr/>
              <p:nvPr/>
            </p:nvSpPr>
            <p:spPr>
              <a:xfrm>
                <a:off x="845350" y="6119767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aseline="-25000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10480D-982B-462D-90B6-98602D160F6D}"/>
                </a:ext>
              </a:extLst>
            </p:cNvPr>
            <p:cNvSpPr txBox="1"/>
            <p:nvPr/>
          </p:nvSpPr>
          <p:spPr>
            <a:xfrm>
              <a:off x="6484711" y="6260911"/>
              <a:ext cx="1394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인 게임 화면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472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E1EA825-BAA3-4A25-8B76-0D9052348C4F}"/>
              </a:ext>
            </a:extLst>
          </p:cNvPr>
          <p:cNvSpPr txBox="1"/>
          <p:nvPr/>
        </p:nvSpPr>
        <p:spPr>
          <a:xfrm>
            <a:off x="1170606" y="15729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모습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B121AD-9F98-457B-B698-F5F32BC72AC2}"/>
              </a:ext>
            </a:extLst>
          </p:cNvPr>
          <p:cNvSpPr txBox="1"/>
          <p:nvPr/>
        </p:nvSpPr>
        <p:spPr>
          <a:xfrm>
            <a:off x="177745" y="157292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16" name="그림 15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C9061280-1334-4294-917B-BC3AA6A41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8" y="1338044"/>
            <a:ext cx="6802930" cy="41819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0092EF-E296-4224-AF46-C3E41DADAF3D}"/>
              </a:ext>
            </a:extLst>
          </p:cNvPr>
          <p:cNvSpPr txBox="1"/>
          <p:nvPr/>
        </p:nvSpPr>
        <p:spPr>
          <a:xfrm>
            <a:off x="907308" y="536828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사용한 무료 </a:t>
            </a:r>
            <a:r>
              <a:rPr lang="ko-KR" altLang="en-US" dirty="0" err="1"/>
              <a:t>에셋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9684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3339C98-DA3C-4FA7-B02A-7CC57A539E1C}"/>
              </a:ext>
            </a:extLst>
          </p:cNvPr>
          <p:cNvSpPr txBox="1"/>
          <p:nvPr/>
        </p:nvSpPr>
        <p:spPr>
          <a:xfrm>
            <a:off x="1170606" y="15729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모습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6D3BE-7CAA-4074-9DFE-37A70D08988B}"/>
              </a:ext>
            </a:extLst>
          </p:cNvPr>
          <p:cNvSpPr txBox="1"/>
          <p:nvPr/>
        </p:nvSpPr>
        <p:spPr>
          <a:xfrm>
            <a:off x="177745" y="157292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EFFC28F-8829-4870-98EF-566D734B7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95" y="1722681"/>
            <a:ext cx="2032992" cy="12984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80197C8-9209-4938-ADDF-721E4B7B9A35}"/>
              </a:ext>
            </a:extLst>
          </p:cNvPr>
          <p:cNvSpPr txBox="1"/>
          <p:nvPr/>
        </p:nvSpPr>
        <p:spPr>
          <a:xfrm>
            <a:off x="907308" y="3059668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ko-KR" altLang="en-US" sz="1600" dirty="0"/>
              <a:t>개의 화면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3A125F0-BD51-42DE-B025-9BC633625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028" y="1722681"/>
            <a:ext cx="1609950" cy="392484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F3D95E8-75A8-44A0-8DFD-5835F033A938}"/>
              </a:ext>
            </a:extLst>
          </p:cNvPr>
          <p:cNvSpPr txBox="1"/>
          <p:nvPr/>
        </p:nvSpPr>
        <p:spPr>
          <a:xfrm>
            <a:off x="3920757" y="5647529"/>
            <a:ext cx="1715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25</a:t>
            </a:r>
            <a:r>
              <a:rPr lang="ko-KR" altLang="en-US" sz="1600" dirty="0"/>
              <a:t>개의 스크립트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3AA511E-0D74-4E95-A443-21B3F3952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94" y="3631389"/>
            <a:ext cx="2037551" cy="93221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EEDD9B8-1F55-4CAD-AB7D-FC4F343CB38F}"/>
              </a:ext>
            </a:extLst>
          </p:cNvPr>
          <p:cNvSpPr txBox="1"/>
          <p:nvPr/>
        </p:nvSpPr>
        <p:spPr>
          <a:xfrm>
            <a:off x="907308" y="4739182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ko-KR" altLang="en-US" sz="1600" dirty="0"/>
              <a:t>개의 노래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7BCF130-2110-4EF4-9671-E4D008D41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236" y="1722681"/>
            <a:ext cx="1843883" cy="178440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8B04A9-3E78-4253-8D67-0EAF481329CB}"/>
              </a:ext>
            </a:extLst>
          </p:cNvPr>
          <p:cNvSpPr txBox="1"/>
          <p:nvPr/>
        </p:nvSpPr>
        <p:spPr>
          <a:xfrm>
            <a:off x="6188236" y="3561084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7</a:t>
            </a:r>
            <a:r>
              <a:rPr lang="ko-KR" altLang="en-US" sz="1600" dirty="0"/>
              <a:t>개의 효과음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4F90D9F-3E36-4CB7-B547-017EF2ACE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637" y="1722681"/>
            <a:ext cx="2441055" cy="290803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EC998E7-3659-495C-9F11-D056EBFFE047}"/>
              </a:ext>
            </a:extLst>
          </p:cNvPr>
          <p:cNvSpPr txBox="1"/>
          <p:nvPr/>
        </p:nvSpPr>
        <p:spPr>
          <a:xfrm>
            <a:off x="8824362" y="4711257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서버와 인게임을 구현하기 위한</a:t>
            </a:r>
            <a:endParaRPr lang="en-US" altLang="ko-KR" sz="1600" dirty="0"/>
          </a:p>
          <a:p>
            <a:r>
              <a:rPr lang="en-US" altLang="ko-KR" sz="1600" dirty="0"/>
              <a:t>import</a:t>
            </a:r>
            <a:r>
              <a:rPr lang="ko-KR" altLang="en-US" sz="1600" dirty="0"/>
              <a:t>한 패키지들</a:t>
            </a:r>
            <a:r>
              <a:rPr lang="en-US" altLang="ko-KR" sz="1600" dirty="0"/>
              <a:t>.</a:t>
            </a:r>
          </a:p>
        </p:txBody>
      </p:sp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DA50344-909B-4157-A2EE-D51284548395}"/>
              </a:ext>
            </a:extLst>
          </p:cNvPr>
          <p:cNvSpPr/>
          <p:nvPr/>
        </p:nvSpPr>
        <p:spPr>
          <a:xfrm>
            <a:off x="8690994" y="2004969"/>
            <a:ext cx="251670" cy="830505"/>
          </a:xfrm>
          <a:prstGeom prst="lef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대괄호 24">
            <a:extLst>
              <a:ext uri="{FF2B5EF4-FFF2-40B4-BE49-F238E27FC236}">
                <a16:creationId xmlns:a16="http://schemas.microsoft.com/office/drawing/2014/main" id="{6905E6F2-0B31-4148-B29E-1C24A02EF591}"/>
              </a:ext>
            </a:extLst>
          </p:cNvPr>
          <p:cNvSpPr/>
          <p:nvPr/>
        </p:nvSpPr>
        <p:spPr>
          <a:xfrm>
            <a:off x="8690994" y="3216137"/>
            <a:ext cx="251670" cy="182086"/>
          </a:xfrm>
          <a:prstGeom prst="lef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왼쪽 대괄호 26">
            <a:extLst>
              <a:ext uri="{FF2B5EF4-FFF2-40B4-BE49-F238E27FC236}">
                <a16:creationId xmlns:a16="http://schemas.microsoft.com/office/drawing/2014/main" id="{CBAEB059-9ED1-4AD4-AC17-B69FC1E950D8}"/>
              </a:ext>
            </a:extLst>
          </p:cNvPr>
          <p:cNvSpPr/>
          <p:nvPr/>
        </p:nvSpPr>
        <p:spPr>
          <a:xfrm>
            <a:off x="8690994" y="4200984"/>
            <a:ext cx="251670" cy="45719"/>
          </a:xfrm>
          <a:prstGeom prst="lef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75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5A97802-A658-4229-A9BA-722FF2619595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70A4E0F-FA59-4222-893B-BE2EDA329FE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DEBBCC3-61C6-46A1-940C-58A931E46A20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4722A21-961A-4CCC-A879-E6B625CA1085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CCD8FEE-FA83-492A-99CF-5EFA07E28EA5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FC8E449-58B9-4B60-AA12-1389A29B7F73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C528A20-46F7-4DDD-AA66-5066AEB1FB19}"/>
              </a:ext>
            </a:extLst>
          </p:cNvPr>
          <p:cNvSpPr txBox="1"/>
          <p:nvPr/>
        </p:nvSpPr>
        <p:spPr>
          <a:xfrm>
            <a:off x="1170606" y="15729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구성 요소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1EC42-9F2E-4707-A261-24A2B868959E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2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ED0874-BEB2-416F-A41A-EEE13EF5F7D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AB06F05-CDFB-4935-945A-8726503D71B1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84267F9-6A40-476D-89DF-D59E6ABF897C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9CE2EF4-D884-4F45-84E2-347BA7DF7FDA}"/>
              </a:ext>
            </a:extLst>
          </p:cNvPr>
          <p:cNvGrpSpPr/>
          <p:nvPr/>
        </p:nvGrpSpPr>
        <p:grpSpPr>
          <a:xfrm>
            <a:off x="460835" y="1806018"/>
            <a:ext cx="8249801" cy="3830030"/>
            <a:chOff x="1540151" y="1806018"/>
            <a:chExt cx="8249801" cy="383003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2D47446-5B3F-4096-934A-6A1EA81D2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151" y="1806018"/>
              <a:ext cx="8249801" cy="3715268"/>
            </a:xfrm>
            <a:prstGeom prst="rect">
              <a:avLst/>
            </a:prstGeom>
          </p:spPr>
        </p:pic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80376C7-E989-46EC-AF3E-5C7CA4FD3462}"/>
                </a:ext>
              </a:extLst>
            </p:cNvPr>
            <p:cNvSpPr/>
            <p:nvPr/>
          </p:nvSpPr>
          <p:spPr>
            <a:xfrm>
              <a:off x="8876678" y="1887224"/>
              <a:ext cx="737106" cy="678214"/>
            </a:xfrm>
            <a:prstGeom prst="ellips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3F1834E-8066-4C99-8305-30FD12430024}"/>
                </a:ext>
              </a:extLst>
            </p:cNvPr>
            <p:cNvSpPr/>
            <p:nvPr/>
          </p:nvSpPr>
          <p:spPr>
            <a:xfrm>
              <a:off x="7996960" y="1920780"/>
              <a:ext cx="737106" cy="678214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664B8A3-41BA-4BE8-91F1-E8984669C667}"/>
                </a:ext>
              </a:extLst>
            </p:cNvPr>
            <p:cNvSpPr/>
            <p:nvPr/>
          </p:nvSpPr>
          <p:spPr>
            <a:xfrm>
              <a:off x="6197805" y="2748329"/>
              <a:ext cx="2106454" cy="1938156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25F5A3A-810F-43F0-A56C-D58CDF6F2E7C}"/>
                </a:ext>
              </a:extLst>
            </p:cNvPr>
            <p:cNvSpPr/>
            <p:nvPr/>
          </p:nvSpPr>
          <p:spPr>
            <a:xfrm>
              <a:off x="2528852" y="2265119"/>
              <a:ext cx="3039946" cy="2797065"/>
            </a:xfrm>
            <a:prstGeom prst="ellips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63FA199-D03C-4F52-8E01-38149A299BF2}"/>
                </a:ext>
              </a:extLst>
            </p:cNvPr>
            <p:cNvSpPr/>
            <p:nvPr/>
          </p:nvSpPr>
          <p:spPr>
            <a:xfrm>
              <a:off x="7251032" y="5095740"/>
              <a:ext cx="2538920" cy="540308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5B4DD72-1F06-4B55-88A0-D28F5FD99D33}"/>
              </a:ext>
            </a:extLst>
          </p:cNvPr>
          <p:cNvSpPr txBox="1"/>
          <p:nvPr/>
        </p:nvSpPr>
        <p:spPr>
          <a:xfrm>
            <a:off x="8856926" y="1920780"/>
            <a:ext cx="296908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설정 버튼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>
                <a:solidFill>
                  <a:srgbClr val="00B050"/>
                </a:solidFill>
              </a:rPr>
              <a:t>랭킹 버튼</a:t>
            </a:r>
            <a:endParaRPr lang="en-US" altLang="ko-KR" dirty="0">
              <a:solidFill>
                <a:srgbClr val="00B050"/>
              </a:solidFill>
            </a:endParaRPr>
          </a:p>
          <a:p>
            <a:endParaRPr lang="en-US" altLang="ko-KR" dirty="0">
              <a:solidFill>
                <a:srgbClr val="00B050"/>
              </a:solidFill>
            </a:endParaRPr>
          </a:p>
          <a:p>
            <a:endParaRPr lang="en-US" altLang="ko-KR" dirty="0">
              <a:solidFill>
                <a:srgbClr val="00B05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게임실행 버튼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0070C0"/>
                </a:solidFill>
              </a:rPr>
              <a:t>노래 선택 파트</a:t>
            </a:r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현재 로그인 되어있는 이름</a:t>
            </a:r>
            <a:endParaRPr lang="en-US" altLang="ko-K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314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2688A3-09E8-44B8-83D6-AA7B8D718D89}"/>
              </a:ext>
            </a:extLst>
          </p:cNvPr>
          <p:cNvSpPr txBox="1"/>
          <p:nvPr/>
        </p:nvSpPr>
        <p:spPr>
          <a:xfrm>
            <a:off x="1170606" y="15729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구성 요소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72369-DD85-40D0-9AE8-277E91B5F012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2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5" name="그림 4" descr="게임이(가) 표시된 사진&#10;&#10;자동 생성된 설명">
            <a:extLst>
              <a:ext uri="{FF2B5EF4-FFF2-40B4-BE49-F238E27FC236}">
                <a16:creationId xmlns:a16="http://schemas.microsoft.com/office/drawing/2014/main" id="{34099C92-C106-4CC5-83BD-00CFFB419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336" y="1585655"/>
            <a:ext cx="8259328" cy="3686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C60946-C405-4565-962F-C717C155DF74}"/>
              </a:ext>
            </a:extLst>
          </p:cNvPr>
          <p:cNvSpPr txBox="1"/>
          <p:nvPr/>
        </p:nvSpPr>
        <p:spPr>
          <a:xfrm>
            <a:off x="1966336" y="5417389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설정 창 </a:t>
            </a:r>
          </a:p>
        </p:txBody>
      </p:sp>
    </p:spTree>
    <p:extLst>
      <p:ext uri="{BB962C8B-B14F-4D97-AF65-F5344CB8AC3E}">
        <p14:creationId xmlns:p14="http://schemas.microsoft.com/office/powerpoint/2010/main" val="2217193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조류이(가) 표시된 사진&#10;&#10;자동 생성된 설명">
            <a:extLst>
              <a:ext uri="{FF2B5EF4-FFF2-40B4-BE49-F238E27FC236}">
                <a16:creationId xmlns:a16="http://schemas.microsoft.com/office/drawing/2014/main" id="{37DF60A6-67DA-4176-8DBB-9A59EC7D0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01" y="1848143"/>
            <a:ext cx="5444769" cy="2445745"/>
          </a:xfrm>
          <a:prstGeom prst="rect">
            <a:avLst/>
          </a:prstGeom>
        </p:spPr>
      </p:pic>
      <p:pic>
        <p:nvPicPr>
          <p:cNvPr id="5" name="그림 4" descr="조류이(가) 표시된 사진&#10;&#10;자동 생성된 설명">
            <a:extLst>
              <a:ext uri="{FF2B5EF4-FFF2-40B4-BE49-F238E27FC236}">
                <a16:creationId xmlns:a16="http://schemas.microsoft.com/office/drawing/2014/main" id="{13FD317E-9274-4EC4-B131-FA04FB524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366" y="1841856"/>
            <a:ext cx="5444769" cy="2452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F0754-DFE1-40C5-A545-037935CBFFB4}"/>
              </a:ext>
            </a:extLst>
          </p:cNvPr>
          <p:cNvSpPr txBox="1"/>
          <p:nvPr/>
        </p:nvSpPr>
        <p:spPr>
          <a:xfrm>
            <a:off x="1170606" y="157292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구성 요소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DD0368-D125-4B6B-91B0-46F12DAD7BA0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2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78B6E3-6AAC-4D54-B5F3-FD7FEA0E52B4}"/>
              </a:ext>
            </a:extLst>
          </p:cNvPr>
          <p:cNvSpPr txBox="1"/>
          <p:nvPr/>
        </p:nvSpPr>
        <p:spPr>
          <a:xfrm>
            <a:off x="586601" y="4362275"/>
            <a:ext cx="124899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Top</a:t>
            </a:r>
            <a:r>
              <a:rPr lang="ko-KR" altLang="en-US" dirty="0">
                <a:solidFill>
                  <a:srgbClr val="7030A0"/>
                </a:solidFill>
              </a:rPr>
              <a:t> </a:t>
            </a:r>
            <a:r>
              <a:rPr lang="en-US" altLang="ko-KR" dirty="0">
                <a:solidFill>
                  <a:srgbClr val="7030A0"/>
                </a:solidFill>
              </a:rPr>
              <a:t>Music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620254-DAAD-43C3-B232-3D60EAAB87E9}"/>
              </a:ext>
            </a:extLst>
          </p:cNvPr>
          <p:cNvSpPr txBox="1"/>
          <p:nvPr/>
        </p:nvSpPr>
        <p:spPr>
          <a:xfrm>
            <a:off x="6450366" y="1195525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Ranking</a:t>
            </a:r>
          </a:p>
          <a:p>
            <a:r>
              <a:rPr lang="ko-KR" altLang="en-US" dirty="0">
                <a:solidFill>
                  <a:srgbClr val="00B050"/>
                </a:solidFill>
              </a:rPr>
              <a:t>노래 별 순위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6C2DCC4-E8E2-4F31-8833-1C3ECF7E2DD4}"/>
              </a:ext>
            </a:extLst>
          </p:cNvPr>
          <p:cNvSpPr/>
          <p:nvPr/>
        </p:nvSpPr>
        <p:spPr>
          <a:xfrm>
            <a:off x="1518407" y="1779756"/>
            <a:ext cx="1199626" cy="553674"/>
          </a:xfrm>
          <a:prstGeom prst="ellipse">
            <a:avLst/>
          </a:prstGeom>
          <a:noFill/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FD0EA2C-09D0-460C-9E48-80CAF8147875}"/>
              </a:ext>
            </a:extLst>
          </p:cNvPr>
          <p:cNvSpPr/>
          <p:nvPr/>
        </p:nvSpPr>
        <p:spPr>
          <a:xfrm>
            <a:off x="9991287" y="1779756"/>
            <a:ext cx="1199626" cy="55367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조류이(가) 표시된 사진&#10;&#10;자동 생성된 설명">
            <a:extLst>
              <a:ext uri="{FF2B5EF4-FFF2-40B4-BE49-F238E27FC236}">
                <a16:creationId xmlns:a16="http://schemas.microsoft.com/office/drawing/2014/main" id="{BD838FB3-7E61-49FC-8B65-0A1A76B0B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366" y="4293888"/>
            <a:ext cx="5444769" cy="2190802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483D157D-57B3-42EF-A239-854F383BD5D5}"/>
              </a:ext>
            </a:extLst>
          </p:cNvPr>
          <p:cNvSpPr/>
          <p:nvPr/>
        </p:nvSpPr>
        <p:spPr>
          <a:xfrm>
            <a:off x="8338656" y="3774408"/>
            <a:ext cx="1937858" cy="553674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DE58ED6-FE27-4903-A738-1775FEE3B718}"/>
              </a:ext>
            </a:extLst>
          </p:cNvPr>
          <p:cNvSpPr/>
          <p:nvPr/>
        </p:nvSpPr>
        <p:spPr>
          <a:xfrm>
            <a:off x="8338656" y="5977509"/>
            <a:ext cx="1937858" cy="553674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656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308</Words>
  <Application>Microsoft Office PowerPoint</Application>
  <PresentationFormat>와이드스크린</PresentationFormat>
  <Paragraphs>128</Paragraphs>
  <Slides>21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나눔고딕 ExtraBold</vt:lpstr>
      <vt:lpstr>나눔고딕 Light</vt:lpstr>
      <vt:lpstr>나눔바른고딕 UltraLight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정호진</dc:creator>
  <cp:lastModifiedBy>정호진</cp:lastModifiedBy>
  <cp:revision>31</cp:revision>
  <dcterms:created xsi:type="dcterms:W3CDTF">2020-06-28T06:16:59Z</dcterms:created>
  <dcterms:modified xsi:type="dcterms:W3CDTF">2020-06-29T00:56:12Z</dcterms:modified>
</cp:coreProperties>
</file>